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6" r:id="rId4"/>
    <p:sldId id="265" r:id="rId5"/>
    <p:sldId id="259" r:id="rId6"/>
    <p:sldId id="264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97" d="100"/>
          <a:sy n="97" d="100"/>
        </p:scale>
        <p:origin x="18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3264408"/>
            <a:ext cx="5101209" cy="9299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9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5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1790058"/>
            <a:ext cx="6743700" cy="123444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3264349"/>
            <a:ext cx="5101209" cy="94881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90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1978533"/>
            <a:ext cx="3203828" cy="23264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1978533"/>
            <a:ext cx="3202685" cy="23264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04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2357438"/>
            <a:ext cx="3202686" cy="19475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2357438"/>
            <a:ext cx="3190113" cy="194758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1735075"/>
            <a:ext cx="3202686" cy="528065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35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648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751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682871"/>
            <a:ext cx="3364992" cy="85612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603504"/>
            <a:ext cx="3611880" cy="3936492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4677156"/>
            <a:ext cx="3843598" cy="24003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00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392" y="1682871"/>
            <a:ext cx="3371249" cy="85098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51435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2662439"/>
            <a:ext cx="2846070" cy="164552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4677156"/>
            <a:ext cx="3843598" cy="24003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946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14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702945"/>
            <a:ext cx="973956" cy="373761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702945"/>
            <a:ext cx="4648867" cy="373761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4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3352" y="723519"/>
            <a:ext cx="5797296" cy="89154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1978534"/>
            <a:ext cx="5797296" cy="2326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4679112"/>
            <a:ext cx="2065310" cy="242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4677156"/>
            <a:ext cx="4425892" cy="240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4663440"/>
            <a:ext cx="274320" cy="27432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8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hyperlink" Target="mailto:college@kkotip.ru" TargetMode="External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12" Type="http://schemas.openxmlformats.org/officeDocument/2006/relationships/hyperlink" Target="http://www.kkotip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https://cdn4.iconfinder.com/data/icons/communication-180/64/x-16-1024.png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https://i.pinimg.com/originals/60/6f/cf/606fcf646f2f1ab3c95fbb1ce1888064.jpg" TargetMode="External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БПОО\ПЕЧАТЬ, ПОДПИСЬ БПОО\альбомна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3478"/>
            <a:ext cx="2808312" cy="75824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43808" y="4083918"/>
            <a:ext cx="6156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 Black" panose="020B0A04020102020204" pitchFamily="34" charset="0"/>
                <a:cs typeface="Arial" panose="020B0604020202020204" pitchFamily="34" charset="0"/>
              </a:rPr>
              <a:t>Зимина Ирина Геннадьевна, специалист по связям с общественностью, куратор </a:t>
            </a:r>
            <a:endParaRPr lang="ru-RU"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2064879"/>
            <a:ext cx="7542584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Опыт работы по сопровождению обучающихся с нарушениями опорно-двигательного аппарата в СПО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4189"/>
            <a:ext cx="2088180" cy="8382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6552728" cy="475252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НАШИ ПРЕИМУЩЕСТВА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 Индивидуальный подход 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</a:t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2.  Доступность среды и индивидуальная помощь: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 Развитие профессиональных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навыков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 Уникальные возможности для самостоятельности: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 Социальная интеграция 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самостоятельность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 Перспективы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роста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2253600"/>
            <a:ext cx="2879304" cy="2879304"/>
          </a:xfrm>
          <a:prstGeom prst="rect">
            <a:avLst/>
          </a:prstGeom>
        </p:spPr>
      </p:pic>
      <p:pic>
        <p:nvPicPr>
          <p:cNvPr id="4100" name="Picture 4" descr="Инвалид – Бесплатные иконки: здравоохранение и медици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210" y="339502"/>
            <a:ext cx="2356521" cy="235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371950"/>
            <a:ext cx="4392488" cy="5040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МОЯ РОЛЬ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7" y="339502"/>
            <a:ext cx="4288416" cy="3766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1.Помогать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ребятам управлять своим состоянием,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выражать эмоции, потребности.</a:t>
            </a:r>
            <a:endParaRPr lang="ru-RU" sz="12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Формировать инклюзивную культуру в группах.</a:t>
            </a:r>
            <a:endParaRPr lang="ru-RU" sz="12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Готовность работать и поддерживать инициативу.</a:t>
            </a:r>
            <a:endParaRPr lang="ru-RU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4.Развивать у ребят самостоятельность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навыки самозащиты.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Сотрудничать с родителями в вопросах обучения и развития.</a:t>
            </a:r>
            <a:endParaRPr lang="ru-RU" sz="12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Деятельность ЦЗН по содействию занятости инвалидов :: Новости :: Центр  занятости населения :: Горожанам - Администрация и городская Дума  муниципального образования город-герой Новороссийс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600" y="641502"/>
            <a:ext cx="4238753" cy="398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4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267744" y="190965"/>
            <a:ext cx="5052324" cy="5441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Доступная среда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4" name="Picture 2" descr="C:\Users\user\Desktop\БПОО\ПЕЧАТЬ, ПОДПИСЬ БПОО\логотип.jpg"/>
          <p:cNvPicPr>
            <a:picLocks noChangeAspect="1" noChangeArrowheads="1"/>
          </p:cNvPicPr>
          <p:nvPr/>
        </p:nvPicPr>
        <p:blipFill>
          <a:blip r:embed="rId4" cstate="print"/>
          <a:srcRect t="9197" b="12631"/>
          <a:stretch>
            <a:fillRect/>
          </a:stretch>
        </p:blipFill>
        <p:spPr bwMode="auto">
          <a:xfrm>
            <a:off x="6927562" y="767375"/>
            <a:ext cx="1565945" cy="918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9D207C-CE80-48C2-968D-FCC757F5C9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t="21990" b="34550"/>
          <a:stretch>
            <a:fillRect/>
          </a:stretch>
        </p:blipFill>
        <p:spPr>
          <a:xfrm>
            <a:off x="5366504" y="3191831"/>
            <a:ext cx="3668948" cy="1764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65A943-A27C-4AE9-B49E-63D7910AF8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2" b="17704"/>
          <a:stretch>
            <a:fillRect/>
          </a:stretch>
        </p:blipFill>
        <p:spPr>
          <a:xfrm>
            <a:off x="3169449" y="3413986"/>
            <a:ext cx="2109804" cy="1233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Picture 1" descr="C:\Users\user\Desktop\РУМЦ\ГЗ + План на 2024\АВТОШКОЛА\Семинар\фото\Снимок.PNG"/>
          <p:cNvPicPr>
            <a:picLocks noChangeAspect="1" noChangeArrowheads="1"/>
          </p:cNvPicPr>
          <p:nvPr/>
        </p:nvPicPr>
        <p:blipFill>
          <a:blip r:embed="rId7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80168" y="735089"/>
            <a:ext cx="6070079" cy="2369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87659ADD-90CD-4D98-A3B2-47FA7D0191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0" t="5474" r="7633" b="9686"/>
          <a:stretch>
            <a:fillRect/>
          </a:stretch>
        </p:blipFill>
        <p:spPr>
          <a:xfrm>
            <a:off x="92612" y="3282599"/>
            <a:ext cx="2952328" cy="167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4">
            <a:extLst>
              <a:ext uri="{FF2B5EF4-FFF2-40B4-BE49-F238E27FC236}">
                <a16:creationId xmlns:a16="http://schemas.microsoft.com/office/drawing/2014/main" id="{CFA489AA-9D51-4A4F-8183-97BA2C034D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4" t="12650" r="12238" b="11448"/>
          <a:stretch>
            <a:fillRect/>
          </a:stretch>
        </p:blipFill>
        <p:spPr>
          <a:xfrm>
            <a:off x="6625686" y="1708972"/>
            <a:ext cx="2160240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208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224" y="483518"/>
            <a:ext cx="2520280" cy="144408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 Black" panose="020B0A04020102020204" pitchFamily="34" charset="0"/>
              </a:rPr>
              <a:t>Автошкола для лиц с НОДА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224" y="2140896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Основана в 2014 года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2645031"/>
            <a:ext cx="2650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-Автомобиль на ручном управлении с автоматической трансмиссией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Электронное пособие для лиц ОФВ, обучающихся вождению</a:t>
            </a:r>
          </a:p>
          <a:p>
            <a:pPr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АОП профессиональной подготовки водителей ТС категории «В»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9" descr="C:\Users\user\Desktop\РУМЦ\ГЗ + План на 2024\АВТОШКОЛА\Семинар\фото\attachment(9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1777" y="3670193"/>
            <a:ext cx="2512278" cy="1413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2" descr="https://pl9.ru/docs/avtoshkola/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6640" y="3720615"/>
            <a:ext cx="2676999" cy="1389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4" descr="https://pl9.ru/docs/avtoshkola/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7048" y="674611"/>
            <a:ext cx="5353183" cy="2889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Векторы на тему «Фон для презентации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"/>
            <a:ext cx="9144000" cy="51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БПОО\ПЕЧАТЬ, ПОДПИСЬ БПОО\книжна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23478"/>
            <a:ext cx="1311117" cy="1612745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606654" y="294752"/>
            <a:ext cx="10354468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КОНТАКТНАЯ ИНФОРМАЦИЯ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10" name="Рисунок 9" descr="C:\Users\user\Downloads\image-15-03-23-08-48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991311"/>
            <a:ext cx="1440160" cy="149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ownloads\image-15-03-23-08-48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016" y="1041787"/>
            <a:ext cx="1437506" cy="1437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16837944451575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48612" y="1083491"/>
            <a:ext cx="1386458" cy="138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s://i.pinimg.com/originals/60/6f/cf/606fcf646f2f1ab3c95fbb1ce1888064.jp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179512" y="3363838"/>
            <a:ext cx="377825" cy="377825"/>
          </a:xfrm>
          <a:prstGeom prst="rect">
            <a:avLst/>
          </a:prstGeom>
          <a:noFill/>
        </p:spPr>
      </p:pic>
      <p:pic>
        <p:nvPicPr>
          <p:cNvPr id="1028" name="Picture 4" descr="https://cdn4.iconfinder.com/data/icons/communication-180/64/x-16-1024.png"/>
          <p:cNvPicPr>
            <a:picLocks noChangeAspect="1" noChangeArrowheads="1"/>
          </p:cNvPicPr>
          <p:nvPr/>
        </p:nvPicPr>
        <p:blipFill>
          <a:blip r:embed="rId10" r:link="rId11" cstate="print"/>
          <a:srcRect/>
          <a:stretch>
            <a:fillRect/>
          </a:stretch>
        </p:blipFill>
        <p:spPr bwMode="auto">
          <a:xfrm>
            <a:off x="179512" y="4155926"/>
            <a:ext cx="430213" cy="430212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39552" y="3430329"/>
            <a:ext cx="6768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itchFamily="18" charset="0"/>
                <a:cs typeface="Arial" pitchFamily="34" charset="0"/>
              </a:rPr>
              <a:t>234-05-47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83568" y="3507854"/>
            <a:ext cx="352839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	     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2"/>
              </a:rPr>
              <a:t>http://www.kkotip.ru/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3"/>
              </a:rPr>
              <a:t>college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3"/>
              </a:rPr>
              <a:t>@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3"/>
              </a:rPr>
              <a:t>kkotip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3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hlinkClick r:id="rId13"/>
              </a:rPr>
              <a:t>ru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27583" y="2611951"/>
            <a:ext cx="8175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 Black" panose="020B0A04020102020204" pitchFamily="34" charset="0"/>
              </a:rPr>
              <a:t>г. Красноярск ул. Курчатова, 15 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512" y="2643758"/>
            <a:ext cx="384095" cy="382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1060</TotalTime>
  <Words>75</Words>
  <Application>Microsoft Office PowerPoint</Application>
  <PresentationFormat>Экран (16:9)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Corbel</vt:lpstr>
      <vt:lpstr>Gill Sans MT</vt:lpstr>
      <vt:lpstr>Times New Roman</vt:lpstr>
      <vt:lpstr>Parcel</vt:lpstr>
      <vt:lpstr>Презентация PowerPoint</vt:lpstr>
      <vt:lpstr>НАШИ ПРЕИМУЩЕСТВА  1.  Индивидуальный подход и поддержка  2.  Доступность среды и индивидуальная помощь:   3.  Развитие профессиональных навыков  4.  Уникальные возможности для самостоятельности:   5.  Социальная интеграция и самостоятельность  6.  Перспективы роста </vt:lpstr>
      <vt:lpstr>МОЯ РОЛЬ</vt:lpstr>
      <vt:lpstr>Презентация PowerPoint</vt:lpstr>
      <vt:lpstr>Автошкола для лиц с НОДА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Зимина Ирина Геннадьевна</cp:lastModifiedBy>
  <cp:revision>85</cp:revision>
  <dcterms:created xsi:type="dcterms:W3CDTF">2024-11-11T07:56:06Z</dcterms:created>
  <dcterms:modified xsi:type="dcterms:W3CDTF">2025-12-08T03:45:47Z</dcterms:modified>
</cp:coreProperties>
</file>